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9" d="100"/>
          <a:sy n="159" d="100"/>
        </p:scale>
        <p:origin x="-219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564B-6B00-49BD-9E00-DAA59B5182F3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6D9C-CC0E-4A41-A1F6-9697DD2BD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727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564B-6B00-49BD-9E00-DAA59B5182F3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6D9C-CC0E-4A41-A1F6-9697DD2BD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17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564B-6B00-49BD-9E00-DAA59B5182F3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6D9C-CC0E-4A41-A1F6-9697DD2BD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953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564B-6B00-49BD-9E00-DAA59B5182F3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6D9C-CC0E-4A41-A1F6-9697DD2BD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16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564B-6B00-49BD-9E00-DAA59B5182F3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6D9C-CC0E-4A41-A1F6-9697DD2BD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821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564B-6B00-49BD-9E00-DAA59B5182F3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6D9C-CC0E-4A41-A1F6-9697DD2BD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7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564B-6B00-49BD-9E00-DAA59B5182F3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6D9C-CC0E-4A41-A1F6-9697DD2BD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8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564B-6B00-49BD-9E00-DAA59B5182F3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6D9C-CC0E-4A41-A1F6-9697DD2BD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71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564B-6B00-49BD-9E00-DAA59B5182F3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6D9C-CC0E-4A41-A1F6-9697DD2BD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36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564B-6B00-49BD-9E00-DAA59B5182F3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6D9C-CC0E-4A41-A1F6-9697DD2BD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958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564B-6B00-49BD-9E00-DAA59B5182F3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6D9C-CC0E-4A41-A1F6-9697DD2BD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431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D564B-6B00-49BD-9E00-DAA59B5182F3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66D9C-CC0E-4A41-A1F6-9697DD2BD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3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762000" y="1905000"/>
            <a:ext cx="762000" cy="381000"/>
          </a:xfrm>
          <a:prstGeom prst="rect">
            <a:avLst/>
          </a:prstGeom>
          <a:solidFill>
            <a:srgbClr val="067AB4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G1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570168" y="1905000"/>
            <a:ext cx="762000" cy="381000"/>
          </a:xfrm>
          <a:prstGeom prst="rect">
            <a:avLst/>
          </a:prstGeom>
          <a:solidFill>
            <a:srgbClr val="067AB4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G2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5029200" y="1905000"/>
            <a:ext cx="762000" cy="381000"/>
          </a:xfrm>
          <a:prstGeom prst="rect">
            <a:avLst/>
          </a:prstGeom>
          <a:solidFill>
            <a:srgbClr val="067AB4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G3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5839637" y="1905000"/>
            <a:ext cx="762000" cy="381000"/>
          </a:xfrm>
          <a:prstGeom prst="rect">
            <a:avLst/>
          </a:prstGeom>
          <a:solidFill>
            <a:srgbClr val="067AB4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G4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704508" y="2528830"/>
            <a:ext cx="3581400" cy="900169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vForwarder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 –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vendor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A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876800" y="2514599"/>
            <a:ext cx="3581400" cy="914399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vForwarded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 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– vendor B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38200" y="2590800"/>
            <a:ext cx="1371600" cy="4572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VRF – RD1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RT- Blue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105400" y="2580042"/>
            <a:ext cx="1371600" cy="4572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VRF – RD2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RT- Blue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  <p:cxnSp>
        <p:nvCxnSpPr>
          <p:cNvPr id="12" name="Straight Connector 11"/>
          <p:cNvCxnSpPr>
            <a:stCxn id="4" idx="2"/>
          </p:cNvCxnSpPr>
          <p:nvPr/>
        </p:nvCxnSpPr>
        <p:spPr bwMode="auto">
          <a:xfrm>
            <a:off x="1143000" y="2286000"/>
            <a:ext cx="0" cy="294042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13" name="Straight Connector 12"/>
          <p:cNvCxnSpPr>
            <a:stCxn id="5" idx="2"/>
          </p:cNvCxnSpPr>
          <p:nvPr/>
        </p:nvCxnSpPr>
        <p:spPr bwMode="auto">
          <a:xfrm>
            <a:off x="1951168" y="2286000"/>
            <a:ext cx="0" cy="30480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791107" y="1658779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80808"/>
                </a:solidFill>
                <a:cs typeface="Arial" pitchFamily="-111" charset="-52"/>
              </a:rPr>
              <a:t>10.1.1.5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1045" y="1658779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80808"/>
                </a:solidFill>
                <a:cs typeface="Arial" pitchFamily="-111" charset="-52"/>
              </a:rPr>
              <a:t>10.3.7.9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91200" y="1658779"/>
            <a:ext cx="8146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80808"/>
                </a:solidFill>
                <a:cs typeface="Arial" pitchFamily="-111" charset="-52"/>
              </a:rPr>
              <a:t>10.3.7.10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33682" y="1658779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80808"/>
                </a:solidFill>
                <a:cs typeface="Arial" pitchFamily="-111" charset="-52"/>
              </a:rPr>
              <a:t>10.1.1.6</a:t>
            </a:r>
          </a:p>
        </p:txBody>
      </p:sp>
      <p:cxnSp>
        <p:nvCxnSpPr>
          <p:cNvPr id="18" name="Straight Connector 17"/>
          <p:cNvCxnSpPr>
            <a:stCxn id="6" idx="2"/>
          </p:cNvCxnSpPr>
          <p:nvPr/>
        </p:nvCxnSpPr>
        <p:spPr bwMode="auto">
          <a:xfrm>
            <a:off x="5410200" y="2286000"/>
            <a:ext cx="0" cy="29224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19" name="Straight Connector 18"/>
          <p:cNvCxnSpPr>
            <a:stCxn id="7" idx="2"/>
          </p:cNvCxnSpPr>
          <p:nvPr/>
        </p:nvCxnSpPr>
        <p:spPr bwMode="auto">
          <a:xfrm>
            <a:off x="6220637" y="2286000"/>
            <a:ext cx="0" cy="30480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20" name="Rectangle 19"/>
          <p:cNvSpPr/>
          <p:nvPr/>
        </p:nvSpPr>
        <p:spPr bwMode="auto">
          <a:xfrm>
            <a:off x="3032919" y="1905000"/>
            <a:ext cx="762000" cy="381000"/>
          </a:xfrm>
          <a:prstGeom prst="rect">
            <a:avLst/>
          </a:prstGeom>
          <a:solidFill>
            <a:srgbClr val="FF7200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G5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7239000" y="1905000"/>
            <a:ext cx="762000" cy="381000"/>
          </a:xfrm>
          <a:prstGeom prst="rect">
            <a:avLst/>
          </a:prstGeom>
          <a:solidFill>
            <a:srgbClr val="FF7200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G7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47473" y="1658779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80808"/>
                </a:solidFill>
                <a:cs typeface="Arial" pitchFamily="-111" charset="-52"/>
              </a:rPr>
              <a:t>10.1.1.5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53554" y="1658779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80808"/>
                </a:solidFill>
                <a:cs typeface="Arial" pitchFamily="-111" charset="-52"/>
              </a:rPr>
              <a:t>10.1.1.6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2728119" y="2578249"/>
            <a:ext cx="1371600" cy="4572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VRF – RD3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RT- Red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934200" y="2578249"/>
            <a:ext cx="1371600" cy="4572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VRF – RD4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RT- Red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  <p:cxnSp>
        <p:nvCxnSpPr>
          <p:cNvPr id="26" name="Straight Connector 25"/>
          <p:cNvCxnSpPr>
            <a:stCxn id="20" idx="2"/>
            <a:endCxn id="24" idx="0"/>
          </p:cNvCxnSpPr>
          <p:nvPr/>
        </p:nvCxnSpPr>
        <p:spPr bwMode="auto">
          <a:xfrm>
            <a:off x="3413919" y="2286000"/>
            <a:ext cx="0" cy="29224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27" name="Straight Connector 26"/>
          <p:cNvCxnSpPr>
            <a:stCxn id="21" idx="2"/>
            <a:endCxn id="25" idx="0"/>
          </p:cNvCxnSpPr>
          <p:nvPr/>
        </p:nvCxnSpPr>
        <p:spPr bwMode="auto">
          <a:xfrm>
            <a:off x="7620000" y="2286000"/>
            <a:ext cx="0" cy="29224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2749422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990600" y="1314525"/>
            <a:ext cx="914400" cy="381000"/>
          </a:xfrm>
          <a:prstGeom prst="rect">
            <a:avLst/>
          </a:prstGeom>
          <a:solidFill>
            <a:srgbClr val="067AB4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VNF1.1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426569" y="1314525"/>
            <a:ext cx="914400" cy="381000"/>
          </a:xfrm>
          <a:prstGeom prst="rect">
            <a:avLst/>
          </a:prstGeom>
          <a:solidFill>
            <a:srgbClr val="067AB4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VNF1.2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629400" y="1314525"/>
            <a:ext cx="914400" cy="381000"/>
          </a:xfrm>
          <a:prstGeom prst="rect">
            <a:avLst/>
          </a:prstGeom>
          <a:solidFill>
            <a:srgbClr val="067AB4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VNF1.3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632083" y="2130313"/>
            <a:ext cx="5410200" cy="10668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kern="0" dirty="0" err="1">
                <a:solidFill>
                  <a:srgbClr val="000000"/>
                </a:solidFill>
                <a:cs typeface="Arial" pitchFamily="-111" charset="-52"/>
              </a:rPr>
              <a:t>vForwarder</a:t>
            </a:r>
            <a:r>
              <a:rPr lang="en-US" kern="0" dirty="0">
                <a:solidFill>
                  <a:srgbClr val="000000"/>
                </a:solidFill>
                <a:cs typeface="Arial" pitchFamily="-111" charset="-52"/>
              </a:rPr>
              <a:t> – vendor A</a:t>
            </a:r>
            <a:endParaRPr lang="en-US" kern="0" dirty="0">
              <a:solidFill>
                <a:srgbClr val="000000"/>
              </a:solidFill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324600" y="2133600"/>
            <a:ext cx="2372363" cy="10668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kern="0" dirty="0" err="1">
                <a:solidFill>
                  <a:srgbClr val="000000"/>
                </a:solidFill>
                <a:cs typeface="Arial" pitchFamily="-111" charset="-52"/>
              </a:rPr>
              <a:t>vForwarder</a:t>
            </a:r>
            <a:r>
              <a:rPr lang="en-US" kern="0" dirty="0">
                <a:solidFill>
                  <a:srgbClr val="000000"/>
                </a:solidFill>
                <a:cs typeface="Arial" pitchFamily="-111" charset="-52"/>
              </a:rPr>
              <a:t> – vendor B</a:t>
            </a:r>
            <a:endParaRPr lang="en-US" kern="0" dirty="0">
              <a:solidFill>
                <a:srgbClr val="000000"/>
              </a:solidFill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762000" y="2206513"/>
            <a:ext cx="1371600" cy="4572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VRF – RD1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RT- Blue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633882" y="2209800"/>
            <a:ext cx="1752600" cy="4572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VRF – RD2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RT- Blue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1447800" y="1695525"/>
            <a:ext cx="0" cy="51098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12" name="Straight Connector 11"/>
          <p:cNvCxnSpPr>
            <a:stCxn id="5" idx="2"/>
          </p:cNvCxnSpPr>
          <p:nvPr/>
        </p:nvCxnSpPr>
        <p:spPr bwMode="auto">
          <a:xfrm>
            <a:off x="3883769" y="1695525"/>
            <a:ext cx="0" cy="51098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081354" y="990600"/>
            <a:ext cx="732893" cy="246221"/>
          </a:xfrm>
          <a:prstGeom prst="rect">
            <a:avLst/>
          </a:prstGeom>
          <a:noFill/>
          <a:ln>
            <a:solidFill>
              <a:srgbClr val="FF72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cs typeface="Arial" pitchFamily="-111" charset="-52"/>
              </a:rPr>
              <a:t>10.1.1.5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36373" y="990600"/>
            <a:ext cx="732893" cy="246221"/>
          </a:xfrm>
          <a:prstGeom prst="rect">
            <a:avLst/>
          </a:prstGeom>
          <a:noFill/>
          <a:ln>
            <a:solidFill>
              <a:srgbClr val="FF72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cs typeface="Arial" pitchFamily="-111" charset="-52"/>
              </a:rPr>
              <a:t>10.1.1.5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03345" y="990600"/>
            <a:ext cx="732893" cy="246221"/>
          </a:xfrm>
          <a:prstGeom prst="rect">
            <a:avLst/>
          </a:prstGeom>
          <a:noFill/>
          <a:ln>
            <a:solidFill>
              <a:srgbClr val="FF72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cs typeface="Arial" pitchFamily="-111" charset="-52"/>
              </a:rPr>
              <a:t>10.1.1.5</a:t>
            </a:r>
          </a:p>
        </p:txBody>
      </p:sp>
      <p:cxnSp>
        <p:nvCxnSpPr>
          <p:cNvPr id="16" name="Straight Connector 15"/>
          <p:cNvCxnSpPr>
            <a:stCxn id="6" idx="2"/>
          </p:cNvCxnSpPr>
          <p:nvPr/>
        </p:nvCxnSpPr>
        <p:spPr bwMode="auto">
          <a:xfrm>
            <a:off x="7086600" y="1695525"/>
            <a:ext cx="0" cy="514275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227737" y="4286325"/>
            <a:ext cx="4304686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4532423" y="4286325"/>
            <a:ext cx="0" cy="144780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19" name="Rectangle 18"/>
          <p:cNvSpPr/>
          <p:nvPr/>
        </p:nvSpPr>
        <p:spPr bwMode="auto">
          <a:xfrm>
            <a:off x="516438" y="5025913"/>
            <a:ext cx="3581400" cy="841486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WAN GW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051683" y="4231641"/>
            <a:ext cx="762000" cy="381000"/>
          </a:xfrm>
          <a:prstGeom prst="rect">
            <a:avLst/>
          </a:prstGeom>
          <a:solidFill>
            <a:srgbClr val="067AB4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G5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4899283" y="5059082"/>
            <a:ext cx="3581400" cy="808317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kern="0" dirty="0" err="1">
                <a:solidFill>
                  <a:srgbClr val="000000"/>
                </a:solidFill>
                <a:cs typeface="Arial" pitchFamily="-111" charset="-52"/>
              </a:rPr>
              <a:t>vForwarder</a:t>
            </a:r>
            <a:r>
              <a:rPr lang="en-US" kern="0" dirty="0">
                <a:solidFill>
                  <a:srgbClr val="000000"/>
                </a:solidFill>
                <a:cs typeface="Arial" pitchFamily="-111" charset="-52"/>
              </a:rPr>
              <a:t> – vendor </a:t>
            </a:r>
            <a:r>
              <a:rPr lang="en-US" kern="0" dirty="0" smtClean="0">
                <a:solidFill>
                  <a:srgbClr val="000000"/>
                </a:solidFill>
                <a:cs typeface="Arial" pitchFamily="-111" charset="-52"/>
              </a:rPr>
              <a:t>C</a:t>
            </a:r>
            <a:endParaRPr lang="en-US" kern="0" dirty="0">
              <a:solidFill>
                <a:srgbClr val="000000"/>
              </a:solidFill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056165" y="5124525"/>
            <a:ext cx="1092169" cy="4572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VRF – RD4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RT- Blue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56165" y="3962400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80808"/>
                </a:solidFill>
                <a:cs typeface="Arial" pitchFamily="-111" charset="-52"/>
              </a:rPr>
              <a:t>10.1.1.2</a:t>
            </a:r>
          </a:p>
        </p:txBody>
      </p:sp>
      <p:cxnSp>
        <p:nvCxnSpPr>
          <p:cNvPr id="24" name="Straight Connector 23"/>
          <p:cNvCxnSpPr>
            <a:stCxn id="20" idx="2"/>
          </p:cNvCxnSpPr>
          <p:nvPr/>
        </p:nvCxnSpPr>
        <p:spPr bwMode="auto">
          <a:xfrm>
            <a:off x="5432683" y="4612641"/>
            <a:ext cx="0" cy="511884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518231" y="4330622"/>
            <a:ext cx="2223686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n-US" sz="1050">
                <a:solidFill>
                  <a:srgbClr val="080808"/>
                </a:solidFill>
                <a:cs typeface="Arial" pitchFamily="-111" charset="-52"/>
              </a:rPr>
              <a:t>RD1 </a:t>
            </a:r>
            <a:r>
              <a:rPr lang="en-US" sz="1050" dirty="0">
                <a:solidFill>
                  <a:srgbClr val="080808"/>
                </a:solidFill>
                <a:cs typeface="Arial" pitchFamily="-111" charset="-52"/>
              </a:rPr>
              <a:t>10.1.1.5 IP_OVR1 Label1</a:t>
            </a:r>
          </a:p>
          <a:p>
            <a:pPr eaLnBrk="0" fontAlgn="base" hangingPunct="0">
              <a:spcAft>
                <a:spcPct val="0"/>
              </a:spcAft>
            </a:pPr>
            <a:r>
              <a:rPr lang="en-US" sz="1050" dirty="0">
                <a:solidFill>
                  <a:srgbClr val="080808"/>
                </a:solidFill>
                <a:cs typeface="Arial" pitchFamily="-111" charset="-52"/>
              </a:rPr>
              <a:t>RD3 10.1.1.5 IP_OVR1 Label2</a:t>
            </a:r>
          </a:p>
          <a:p>
            <a:pPr eaLnBrk="0" fontAlgn="base" hangingPunct="0">
              <a:spcAft>
                <a:spcPct val="0"/>
              </a:spcAft>
            </a:pPr>
            <a:r>
              <a:rPr lang="en-US" sz="1050" dirty="0">
                <a:solidFill>
                  <a:srgbClr val="080808"/>
                </a:solidFill>
                <a:cs typeface="Arial" pitchFamily="-111" charset="-52"/>
              </a:rPr>
              <a:t>RD2 10.1.1.5 IP_OVR2 Label3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85490" y="990600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80808"/>
                </a:solidFill>
                <a:cs typeface="Arial" pitchFamily="-111" charset="-52"/>
              </a:rPr>
              <a:t>10.1.1.6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7628401" y="1314525"/>
            <a:ext cx="914400" cy="381000"/>
          </a:xfrm>
          <a:prstGeom prst="rect">
            <a:avLst/>
          </a:prstGeom>
          <a:solidFill>
            <a:srgbClr val="067AB4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VNF3</a:t>
            </a:r>
          </a:p>
        </p:txBody>
      </p:sp>
      <p:cxnSp>
        <p:nvCxnSpPr>
          <p:cNvPr id="28" name="Straight Connector 27"/>
          <p:cNvCxnSpPr>
            <a:stCxn id="27" idx="2"/>
          </p:cNvCxnSpPr>
          <p:nvPr/>
        </p:nvCxnSpPr>
        <p:spPr bwMode="auto">
          <a:xfrm>
            <a:off x="8085601" y="1695525"/>
            <a:ext cx="0" cy="514275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2156083" y="3542595"/>
            <a:ext cx="64251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n-US" sz="1100" dirty="0">
                <a:solidFill>
                  <a:srgbClr val="080808"/>
                </a:solidFill>
                <a:cs typeface="Arial" pitchFamily="-111" charset="-52"/>
              </a:rPr>
              <a:t>Traffic to </a:t>
            </a:r>
            <a:r>
              <a:rPr lang="en-US" sz="1100" dirty="0" err="1">
                <a:solidFill>
                  <a:srgbClr val="080808"/>
                </a:solidFill>
                <a:cs typeface="Arial" pitchFamily="-111" charset="-52"/>
              </a:rPr>
              <a:t>Anycast</a:t>
            </a:r>
            <a:r>
              <a:rPr lang="en-US" sz="1100" dirty="0">
                <a:solidFill>
                  <a:srgbClr val="080808"/>
                </a:solidFill>
                <a:cs typeface="Arial" pitchFamily="-111" charset="-52"/>
              </a:rPr>
              <a:t> 10.1.1.5 can be load split from either WAN GW or another VM like G5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42955" y="990600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80808"/>
                </a:solidFill>
                <a:cs typeface="Arial" pitchFamily="-111" charset="-52"/>
              </a:rPr>
              <a:t>10.1.1.3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4570936" y="1314525"/>
            <a:ext cx="914400" cy="381000"/>
          </a:xfrm>
          <a:prstGeom prst="rect">
            <a:avLst/>
          </a:prstGeom>
          <a:solidFill>
            <a:srgbClr val="067AB4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VNF2</a:t>
            </a:r>
          </a:p>
        </p:txBody>
      </p:sp>
      <p:cxnSp>
        <p:nvCxnSpPr>
          <p:cNvPr id="32" name="Straight Connector 31"/>
          <p:cNvCxnSpPr/>
          <p:nvPr/>
        </p:nvCxnSpPr>
        <p:spPr bwMode="auto">
          <a:xfrm>
            <a:off x="4940163" y="1673113"/>
            <a:ext cx="0" cy="53340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6324600" y="4330622"/>
            <a:ext cx="2223686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n-US" sz="1050" dirty="0">
                <a:solidFill>
                  <a:srgbClr val="080808"/>
                </a:solidFill>
                <a:cs typeface="Arial" pitchFamily="-111" charset="-52"/>
              </a:rPr>
              <a:t>RD1 10.1.1.5 IP_OVR1 Label1</a:t>
            </a:r>
          </a:p>
          <a:p>
            <a:pPr eaLnBrk="0" fontAlgn="base" hangingPunct="0">
              <a:spcAft>
                <a:spcPct val="0"/>
              </a:spcAft>
            </a:pPr>
            <a:r>
              <a:rPr lang="en-US" sz="1050" dirty="0">
                <a:solidFill>
                  <a:srgbClr val="080808"/>
                </a:solidFill>
                <a:cs typeface="Arial" pitchFamily="-111" charset="-52"/>
              </a:rPr>
              <a:t>RD3 10.1.1.5 IP_OVR1 Label2</a:t>
            </a:r>
          </a:p>
          <a:p>
            <a:pPr eaLnBrk="0" fontAlgn="base" hangingPunct="0">
              <a:spcAft>
                <a:spcPct val="0"/>
              </a:spcAft>
            </a:pPr>
            <a:r>
              <a:rPr lang="en-US" sz="1050" dirty="0">
                <a:solidFill>
                  <a:srgbClr val="080808"/>
                </a:solidFill>
                <a:cs typeface="Arial" pitchFamily="-111" charset="-52"/>
              </a:rPr>
              <a:t>RD2 10.1.1.5 IP_OVR2 Label3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3527683" y="2206513"/>
            <a:ext cx="1752600" cy="4572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VRF – RD3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RT- Blue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52700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 bwMode="auto">
          <a:xfrm>
            <a:off x="990600" y="1905000"/>
            <a:ext cx="1066800" cy="381000"/>
          </a:xfrm>
          <a:prstGeom prst="rect">
            <a:avLst/>
          </a:prstGeom>
          <a:solidFill>
            <a:srgbClr val="067AB4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vFW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(H)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3076442" y="1905000"/>
            <a:ext cx="990600" cy="381000"/>
          </a:xfrm>
          <a:prstGeom prst="rect">
            <a:avLst/>
          </a:prstGeom>
          <a:solidFill>
            <a:srgbClr val="067AB4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VNF1(S)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5258350" y="1905000"/>
            <a:ext cx="1067899" cy="381000"/>
          </a:xfrm>
          <a:prstGeom prst="rect">
            <a:avLst/>
          </a:prstGeom>
          <a:solidFill>
            <a:srgbClr val="067AB4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VNF2(S)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7046395" y="1905000"/>
            <a:ext cx="994810" cy="381000"/>
          </a:xfrm>
          <a:prstGeom prst="rect">
            <a:avLst/>
          </a:prstGeom>
          <a:solidFill>
            <a:srgbClr val="067AB4">
              <a:lumMod val="20000"/>
              <a:lumOff val="80000"/>
            </a:srgbClr>
          </a:solidFill>
          <a:ln w="12700" cap="flat" cmpd="sng" algn="ctr">
            <a:solidFill>
              <a:srgbClr val="067A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VNF3(S)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762000" y="2514600"/>
            <a:ext cx="3581400" cy="14478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kern="0" dirty="0" err="1">
                <a:solidFill>
                  <a:srgbClr val="000000"/>
                </a:solidFill>
                <a:cs typeface="Arial" pitchFamily="-111" charset="-52"/>
              </a:rPr>
              <a:t>vForwarder</a:t>
            </a:r>
            <a:r>
              <a:rPr lang="en-US" kern="0" dirty="0">
                <a:solidFill>
                  <a:srgbClr val="000000"/>
                </a:solidFill>
                <a:cs typeface="Arial" pitchFamily="-111" charset="-52"/>
              </a:rPr>
              <a:t> – vendor A</a:t>
            </a:r>
            <a:endParaRPr lang="en-US" kern="0" dirty="0">
              <a:solidFill>
                <a:srgbClr val="000000"/>
              </a:solidFill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4876800" y="2514600"/>
            <a:ext cx="3581400" cy="14478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kern="0" dirty="0" err="1">
                <a:solidFill>
                  <a:srgbClr val="000000"/>
                </a:solidFill>
                <a:cs typeface="Arial" pitchFamily="-111" charset="-52"/>
              </a:rPr>
              <a:t>vForwarder</a:t>
            </a:r>
            <a:r>
              <a:rPr lang="en-US" kern="0" dirty="0">
                <a:solidFill>
                  <a:srgbClr val="000000"/>
                </a:solidFill>
                <a:cs typeface="Arial" pitchFamily="-111" charset="-52"/>
              </a:rPr>
              <a:t> – vendor </a:t>
            </a:r>
            <a:r>
              <a:rPr lang="en-US" kern="0" dirty="0" smtClean="0">
                <a:solidFill>
                  <a:srgbClr val="000000"/>
                </a:solidFill>
                <a:cs typeface="Arial" pitchFamily="-111" charset="-52"/>
              </a:rPr>
              <a:t>B</a:t>
            </a:r>
            <a:endParaRPr lang="en-US" kern="0" dirty="0">
              <a:solidFill>
                <a:srgbClr val="000000"/>
              </a:solidFill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838200" y="2590800"/>
            <a:ext cx="1371600" cy="9906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VRF – RD1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I – RT-HUB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I – RT-SPOKE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 pitchFamily="-111" charset="-5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E – RT-HUB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  <p:cxnSp>
        <p:nvCxnSpPr>
          <p:cNvPr id="29" name="Straight Connector 28"/>
          <p:cNvCxnSpPr>
            <a:stCxn id="22" idx="2"/>
            <a:endCxn id="28" idx="0"/>
          </p:cNvCxnSpPr>
          <p:nvPr/>
        </p:nvCxnSpPr>
        <p:spPr bwMode="auto">
          <a:xfrm>
            <a:off x="1524000" y="2286000"/>
            <a:ext cx="0" cy="30480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30" name="Straight Connector 29"/>
          <p:cNvCxnSpPr>
            <a:stCxn id="23" idx="2"/>
            <a:endCxn id="37" idx="0"/>
          </p:cNvCxnSpPr>
          <p:nvPr/>
        </p:nvCxnSpPr>
        <p:spPr bwMode="auto">
          <a:xfrm>
            <a:off x="3571742" y="2286000"/>
            <a:ext cx="0" cy="29224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1157554" y="1676400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80808"/>
                </a:solidFill>
                <a:cs typeface="Arial" pitchFamily="-111" charset="-52"/>
              </a:rPr>
              <a:t>10.1.1.5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05296" y="1676400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80808"/>
                </a:solidFill>
                <a:cs typeface="Arial" pitchFamily="-111" charset="-52"/>
              </a:rPr>
              <a:t>10.3.7.9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36477" y="1676400"/>
            <a:ext cx="8146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80808"/>
                </a:solidFill>
                <a:cs typeface="Arial" pitchFamily="-111" charset="-52"/>
              </a:rPr>
              <a:t>10.3.7.10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25853" y="1676400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80808"/>
                </a:solidFill>
                <a:cs typeface="Arial" pitchFamily="-111" charset="-52"/>
              </a:rPr>
              <a:t>10.1.1.6</a:t>
            </a:r>
          </a:p>
        </p:txBody>
      </p:sp>
      <p:cxnSp>
        <p:nvCxnSpPr>
          <p:cNvPr id="35" name="Straight Connector 34"/>
          <p:cNvCxnSpPr>
            <a:stCxn id="24" idx="2"/>
            <a:endCxn id="38" idx="0"/>
          </p:cNvCxnSpPr>
          <p:nvPr/>
        </p:nvCxnSpPr>
        <p:spPr bwMode="auto">
          <a:xfrm flipH="1">
            <a:off x="5792299" y="2286000"/>
            <a:ext cx="1" cy="30480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36" name="Straight Connector 35"/>
          <p:cNvCxnSpPr>
            <a:stCxn id="25" idx="2"/>
            <a:endCxn id="39" idx="0"/>
          </p:cNvCxnSpPr>
          <p:nvPr/>
        </p:nvCxnSpPr>
        <p:spPr bwMode="auto">
          <a:xfrm>
            <a:off x="7543800" y="2286000"/>
            <a:ext cx="0" cy="30480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37" name="Rectangle 36"/>
          <p:cNvSpPr/>
          <p:nvPr/>
        </p:nvSpPr>
        <p:spPr bwMode="auto">
          <a:xfrm>
            <a:off x="2885942" y="2578248"/>
            <a:ext cx="1371600" cy="1003151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VRF – RD3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I RT-HUB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 pitchFamily="-111" charset="-5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E RT-SPOKE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5106499" y="2590800"/>
            <a:ext cx="1371600" cy="1003151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VRF – RD2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I RT-HUB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 pitchFamily="-111" charset="-5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E RT-SPOKE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6858000" y="2590800"/>
            <a:ext cx="1371600" cy="1003151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VRF – RD4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-111" charset="-52"/>
              </a:rPr>
              <a:t>I RT-HUB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 pitchFamily="-111" charset="-5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-111" charset="-52"/>
                <a:cs typeface="Arial" pitchFamily="-111" charset="-52"/>
              </a:rPr>
              <a:t>E RT-SPOKE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" pitchFamily="-111" charset="-52"/>
              <a:cs typeface="Arial" pitchFamily="-111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52343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180</Words>
  <Application>Microsoft Office PowerPoint</Application>
  <PresentationFormat>On-screen Show (4:3)</PresentationFormat>
  <Paragraphs>83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Ericsson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 Kunz</dc:creator>
  <cp:lastModifiedBy>Georg Kunz</cp:lastModifiedBy>
  <cp:revision>13</cp:revision>
  <dcterms:created xsi:type="dcterms:W3CDTF">2016-07-11T14:29:14Z</dcterms:created>
  <dcterms:modified xsi:type="dcterms:W3CDTF">2016-07-11T19:53:55Z</dcterms:modified>
</cp:coreProperties>
</file>